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7768-D4FB-46BA-90CE-0E98A608D69C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6ED94-9DB8-405A-BE10-C28080ACA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15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7768-D4FB-46BA-90CE-0E98A608D69C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6ED94-9DB8-405A-BE10-C28080ACA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354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7768-D4FB-46BA-90CE-0E98A608D69C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6ED94-9DB8-405A-BE10-C28080ACA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634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7768-D4FB-46BA-90CE-0E98A608D69C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6ED94-9DB8-405A-BE10-C28080ACA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42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7768-D4FB-46BA-90CE-0E98A608D69C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6ED94-9DB8-405A-BE10-C28080ACA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10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7768-D4FB-46BA-90CE-0E98A608D69C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6ED94-9DB8-405A-BE10-C28080ACA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35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7768-D4FB-46BA-90CE-0E98A608D69C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6ED94-9DB8-405A-BE10-C28080ACA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864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7768-D4FB-46BA-90CE-0E98A608D69C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6ED94-9DB8-405A-BE10-C28080ACA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39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7768-D4FB-46BA-90CE-0E98A608D69C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6ED94-9DB8-405A-BE10-C28080ACA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03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7768-D4FB-46BA-90CE-0E98A608D69C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6ED94-9DB8-405A-BE10-C28080ACA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601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7768-D4FB-46BA-90CE-0E98A608D69C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6ED94-9DB8-405A-BE10-C28080ACA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90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17768-D4FB-46BA-90CE-0E98A608D69C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6ED94-9DB8-405A-BE10-C28080ACA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58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Holocaust Unit Reflection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069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421" y="365125"/>
            <a:ext cx="11180379" cy="1325563"/>
          </a:xfrm>
        </p:spPr>
        <p:txBody>
          <a:bodyPr/>
          <a:lstStyle/>
          <a:p>
            <a:r>
              <a:rPr lang="en-US" b="1" dirty="0" smtClean="0"/>
              <a:t>Answer each question in 2-3 complete sentences.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1" y="1825625"/>
            <a:ext cx="11180379" cy="481165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do we remember the past?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Why should we still care about thing that happened long ago. What do you think we can learn by looking at and remembering history?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can literature help us remember and honor the victims of the Holocaust?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are some ways (other than literature) that we can do to remember and honor Holocaust victims?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did the selections we read during this unit contribute to your understanding of the Holocaust and how we can honor the victims?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was your favorite selection to read during this unit? Explain why.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069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Holocaust Unit Reflection </vt:lpstr>
      <vt:lpstr>Answer each question in 2-3 complete sentences.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Holocaust Unit Reflection </dc:title>
  <dc:creator>Stetka, Meghan</dc:creator>
  <cp:lastModifiedBy>Stetka, Meghan</cp:lastModifiedBy>
  <cp:revision>1</cp:revision>
  <dcterms:created xsi:type="dcterms:W3CDTF">2020-02-24T15:09:14Z</dcterms:created>
  <dcterms:modified xsi:type="dcterms:W3CDTF">2020-02-24T15:09:23Z</dcterms:modified>
</cp:coreProperties>
</file>